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324" r:id="rId3"/>
    <p:sldId id="325" r:id="rId5"/>
    <p:sldId id="387" r:id="rId6"/>
    <p:sldId id="383" r:id="rId7"/>
    <p:sldId id="393" r:id="rId8"/>
    <p:sldId id="394" r:id="rId9"/>
    <p:sldId id="395" r:id="rId10"/>
    <p:sldId id="398" r:id="rId11"/>
    <p:sldId id="396" r:id="rId12"/>
    <p:sldId id="397" r:id="rId13"/>
    <p:sldId id="402" r:id="rId14"/>
  </p:sldIdLst>
  <p:sldSz cx="12188825" cy="6858000"/>
  <p:notesSz cx="6858000" cy="9144000"/>
  <p:custDataLst>
    <p:tags r:id="rId18"/>
  </p:custData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1417"/>
    <a:srgbClr val="2F5453"/>
    <a:srgbClr val="3B5953"/>
    <a:srgbClr val="1E1F23"/>
    <a:srgbClr val="1D1E22"/>
    <a:srgbClr val="A59B81"/>
    <a:srgbClr val="EFEFF1"/>
    <a:srgbClr val="486174"/>
    <a:srgbClr val="647A94"/>
    <a:srgbClr val="F6F6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88" autoAdjust="0"/>
    <p:restoredTop sz="99834" autoAdjust="0"/>
  </p:normalViewPr>
  <p:slideViewPr>
    <p:cSldViewPr snapToGrid="0" snapToObjects="1">
      <p:cViewPr>
        <p:scale>
          <a:sx n="66" d="100"/>
          <a:sy n="66" d="100"/>
        </p:scale>
        <p:origin x="870" y="64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096687-B304-4832-AFC5-0D209D1CC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5E1BB-3961-416B-9529-8B23F6D636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5E1BB-3961-416B-9529-8B23F6D63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5E1BB-3961-416B-9529-8B23F6D63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5E1BB-3961-416B-9529-8B23F6D63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rgbClr val="1214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29496" y="416560"/>
            <a:ext cx="11033744" cy="6166569"/>
            <a:chOff x="546251" y="445770"/>
            <a:chExt cx="11033744" cy="6166569"/>
          </a:xfrm>
        </p:grpSpPr>
        <p:sp>
          <p:nvSpPr>
            <p:cNvPr id="3" name="文本框 2"/>
            <p:cNvSpPr txBox="1"/>
            <p:nvPr/>
          </p:nvSpPr>
          <p:spPr>
            <a:xfrm>
              <a:off x="546251" y="6340590"/>
              <a:ext cx="3229610" cy="213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80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2019</a:t>
              </a:r>
              <a:r>
                <a:rPr lang="en-US" altLang="zh-CN" sz="800">
                  <a:solidFill>
                    <a:schemeClr val="bg1">
                      <a:lumMod val="8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  </a:t>
              </a:r>
              <a:r>
                <a:rPr lang="zh-CN" altLang="zh-CN" sz="800">
                  <a:solidFill>
                    <a:schemeClr val="bg1">
                      <a:lumMod val="8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丨 </a:t>
              </a:r>
              <a:r>
                <a:rPr lang="en-US" altLang="zh-CN" sz="800">
                  <a:solidFill>
                    <a:schemeClr val="bg1">
                      <a:lumMod val="8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CLOUDWALK</a:t>
              </a:r>
              <a:endParaRPr lang="en-US" altLang="zh-CN" sz="800" dirty="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ea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52390" y="445770"/>
              <a:ext cx="974725" cy="0"/>
            </a:xfrm>
            <a:prstGeom prst="line">
              <a:avLst/>
            </a:prstGeom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27683" y="6581853"/>
              <a:ext cx="521495" cy="0"/>
            </a:xfrm>
            <a:prstGeom prst="line">
              <a:avLst/>
            </a:prstGeom>
            <a:ln w="38100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10710495" y="6359609"/>
              <a:ext cx="750570" cy="252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sz="1050" dirty="0" smtClean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2019.V1.0</a:t>
              </a:r>
              <a:endParaRPr lang="zh-CN" altLang="en-US" sz="105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16200000">
              <a:off x="11416986" y="6373829"/>
              <a:ext cx="122133" cy="203885"/>
            </a:xfrm>
            <a:prstGeom prst="rt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1E38-0821-4F4F-B662-EF3A9F1B4FC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044AB-864A-AD41-AF03-F8C74C499E8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1E38-0821-4F4F-B662-EF3A9F1B4FC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044AB-864A-AD41-AF03-F8C74C499E8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14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F1E38-0821-4F4F-B662-EF3A9F1B4FC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044AB-864A-AD41-AF03-F8C74C499E82}" type="slidenum">
              <a:rPr kumimoji="1" lang="zh-CN" altLang="en-US" smtClean="0"/>
            </a:fld>
            <a:endParaRPr kumimoji="1"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29496" y="416560"/>
            <a:ext cx="11033744" cy="6166569"/>
            <a:chOff x="546251" y="445770"/>
            <a:chExt cx="11033744" cy="6166569"/>
          </a:xfrm>
        </p:grpSpPr>
        <p:sp>
          <p:nvSpPr>
            <p:cNvPr id="8" name="文本框 7"/>
            <p:cNvSpPr txBox="1"/>
            <p:nvPr/>
          </p:nvSpPr>
          <p:spPr>
            <a:xfrm>
              <a:off x="546251" y="6340590"/>
              <a:ext cx="3229610" cy="213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80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2019</a:t>
              </a:r>
              <a:r>
                <a:rPr lang="en-US" altLang="zh-CN" sz="800">
                  <a:solidFill>
                    <a:schemeClr val="bg1">
                      <a:lumMod val="8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  </a:t>
              </a:r>
              <a:r>
                <a:rPr lang="zh-CN" altLang="zh-CN" sz="800">
                  <a:solidFill>
                    <a:schemeClr val="bg1">
                      <a:lumMod val="8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丨 </a:t>
              </a:r>
              <a:r>
                <a:rPr lang="en-US" altLang="zh-CN" sz="800">
                  <a:solidFill>
                    <a:schemeClr val="bg1">
                      <a:lumMod val="8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CLOUDWALK</a:t>
              </a:r>
              <a:endParaRPr lang="en-US" altLang="zh-CN" sz="800" dirty="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52390" y="445770"/>
              <a:ext cx="974725" cy="0"/>
            </a:xfrm>
            <a:prstGeom prst="line">
              <a:avLst/>
            </a:prstGeom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27683" y="6581853"/>
              <a:ext cx="521495" cy="0"/>
            </a:xfrm>
            <a:prstGeom prst="line">
              <a:avLst/>
            </a:prstGeom>
            <a:ln w="38100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10710495" y="6359609"/>
              <a:ext cx="750570" cy="252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sz="1050" dirty="0" smtClean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2019.V1.0</a:t>
              </a:r>
              <a:endParaRPr lang="zh-CN" altLang="en-US" sz="105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16200000">
              <a:off x="11416986" y="6373829"/>
              <a:ext cx="122133" cy="203885"/>
            </a:xfrm>
            <a:prstGeom prst="rt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55c067204f0f811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495" y="-1905"/>
            <a:ext cx="12238990" cy="688467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-52070" y="-13335"/>
            <a:ext cx="12296140" cy="689610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7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69540" y="3759200"/>
            <a:ext cx="6953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品牌视觉规范</a:t>
            </a:r>
            <a:endParaRPr lang="zh-CN" altLang="en-US" sz="2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9496" y="416560"/>
            <a:ext cx="11033744" cy="6166569"/>
            <a:chOff x="546251" y="445770"/>
            <a:chExt cx="11033744" cy="6166569"/>
          </a:xfrm>
        </p:grpSpPr>
        <p:sp>
          <p:nvSpPr>
            <p:cNvPr id="7" name="文本框 6"/>
            <p:cNvSpPr txBox="1"/>
            <p:nvPr/>
          </p:nvSpPr>
          <p:spPr>
            <a:xfrm>
              <a:off x="546251" y="6340590"/>
              <a:ext cx="3229610" cy="213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">
                  <a:solidFill>
                    <a:schemeClr val="bg1">
                      <a:lumMod val="8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All Rights Reserved. CloudWalk Technology Co., Ltd..</a:t>
              </a:r>
              <a:endParaRPr lang="zh-CN" altLang="en-US" sz="800" dirty="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52390" y="445770"/>
              <a:ext cx="974725" cy="0"/>
            </a:xfrm>
            <a:prstGeom prst="line">
              <a:avLst/>
            </a:prstGeom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27683" y="6581853"/>
              <a:ext cx="521495" cy="0"/>
            </a:xfrm>
            <a:prstGeom prst="line">
              <a:avLst/>
            </a:prstGeom>
            <a:ln w="38100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10710495" y="6359609"/>
              <a:ext cx="750570" cy="252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50" dirty="0" smtClean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2019.V1.0</a:t>
              </a:r>
              <a:endParaRPr lang="zh-CN" altLang="en-US" sz="105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" name="直角三角形 13"/>
            <p:cNvSpPr/>
            <p:nvPr/>
          </p:nvSpPr>
          <p:spPr>
            <a:xfrm rot="16200000">
              <a:off x="11416986" y="6373829"/>
              <a:ext cx="122133" cy="203885"/>
            </a:xfrm>
            <a:prstGeom prst="rt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-1703705" y="11085830"/>
            <a:ext cx="15046960" cy="128028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en-US" sz="41300" spc="-150" dirty="0" smtClean="0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Adobe 黑体 Std R" panose="020B0400000000000000" charset="-122"/>
                <a:ea typeface="Adobe 黑体 Std R" panose="020B0400000000000000" charset="-122"/>
                <a:cs typeface="+mn-lt"/>
                <a:sym typeface="+mn-ea"/>
              </a:rPr>
              <a:t>2019</a:t>
            </a:r>
            <a:endParaRPr lang="en-US" sz="41300" spc="-150" dirty="0" smtClean="0">
              <a:gradFill>
                <a:gsLst>
                  <a:gs pos="100000">
                    <a:schemeClr val="accent1">
                      <a:lumMod val="5000"/>
                      <a:lumOff val="95000"/>
                      <a:alpha val="17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Adobe 黑体 Std R" panose="020B0400000000000000" charset="-122"/>
              <a:ea typeface="Adobe 黑体 Std R" panose="020B0400000000000000" charset="-122"/>
              <a:cs typeface="+mn-lt"/>
            </a:endParaRPr>
          </a:p>
          <a:p>
            <a:endParaRPr lang="en-US" altLang="en-US" sz="41300" spc="-150" dirty="0" smtClean="0">
              <a:gradFill>
                <a:gsLst>
                  <a:gs pos="100000">
                    <a:schemeClr val="accent1">
                      <a:lumMod val="5000"/>
                      <a:lumOff val="95000"/>
                      <a:alpha val="17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Adobe 黑体 Std R" panose="020B0400000000000000" charset="-122"/>
              <a:ea typeface="Adobe 黑体 Std R" panose="020B0400000000000000" charset="-122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1120" y="1896110"/>
            <a:ext cx="714883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spc="-15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云 从 科 技</a:t>
            </a:r>
            <a:endParaRPr lang="zh-CN" altLang="en-US" sz="11500" spc="-150" dirty="0" smtClean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1" name="图片 20" descr="未标题-1-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80" y="416560"/>
            <a:ext cx="1398270" cy="568325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2756535" y="3693160"/>
            <a:ext cx="6832600" cy="0"/>
          </a:xfrm>
          <a:prstGeom prst="line">
            <a:avLst/>
          </a:prstGeom>
          <a:ln>
            <a:solidFill>
              <a:srgbClr val="C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499116" y="459978"/>
            <a:ext cx="3535680" cy="7683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defTabSz="914400" fontAlgn="auto">
              <a:lnSpc>
                <a:spcPct val="100000"/>
              </a:lnSpc>
            </a:pPr>
            <a:r>
              <a:rPr lang="zh-CN" altLang="zh-CN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品牌颜色规范</a:t>
            </a:r>
            <a:endParaRPr lang="zh-CN" altLang="zh-CN" sz="44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2249170"/>
            <a:ext cx="8599805" cy="26384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1995" y="3757930"/>
            <a:ext cx="1892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C 1 M 99 Y 92 K 0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57295" y="3757930"/>
            <a:ext cx="1892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C 0 M 0 Y 0 K 80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05295" y="3757930"/>
            <a:ext cx="1892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C 0 M 0 Y 0 K 0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1995" y="4241165"/>
            <a:ext cx="1892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R 228 G 9 B 29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7295" y="4241165"/>
            <a:ext cx="1892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R 89 G 87 B 87 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5295" y="4241165"/>
            <a:ext cx="1892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R 255 G 255 B 255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hellorf_2235253471222"/>
          <p:cNvPicPr>
            <a:picLocks noChangeAspect="1"/>
          </p:cNvPicPr>
          <p:nvPr/>
        </p:nvPicPr>
        <p:blipFill>
          <a:blip r:embed="rId1"/>
          <a:srcRect b="12617"/>
          <a:stretch>
            <a:fillRect/>
          </a:stretch>
        </p:blipFill>
        <p:spPr>
          <a:xfrm>
            <a:off x="0" y="-158750"/>
            <a:ext cx="12229465" cy="712470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0" y="-13970"/>
            <a:ext cx="12213590" cy="6941820"/>
          </a:xfrm>
          <a:prstGeom prst="rect">
            <a:avLst/>
          </a:prstGeom>
          <a:solidFill>
            <a:srgbClr val="121417">
              <a:alpha val="61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29496" y="416560"/>
            <a:ext cx="10970244" cy="6166569"/>
            <a:chOff x="546251" y="445770"/>
            <a:chExt cx="10970244" cy="6166569"/>
          </a:xfrm>
        </p:grpSpPr>
        <p:sp>
          <p:nvSpPr>
            <p:cNvPr id="18" name="文本框 17"/>
            <p:cNvSpPr txBox="1"/>
            <p:nvPr/>
          </p:nvSpPr>
          <p:spPr>
            <a:xfrm>
              <a:off x="546251" y="6340590"/>
              <a:ext cx="3229610" cy="213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800">
                  <a:solidFill>
                    <a:schemeClr val="bg1">
                      <a:lumMod val="8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All Rights Reserved. CloudWalk Technology Co., Ltd..</a:t>
              </a:r>
              <a:endParaRPr lang="zh-CN" altLang="en-US" sz="800" dirty="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ea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652390" y="445770"/>
              <a:ext cx="974725" cy="0"/>
            </a:xfrm>
            <a:prstGeom prst="line">
              <a:avLst/>
            </a:prstGeom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27683" y="6581853"/>
              <a:ext cx="521495" cy="0"/>
            </a:xfrm>
            <a:prstGeom prst="line">
              <a:avLst/>
            </a:prstGeom>
            <a:ln w="38100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10634295" y="6359609"/>
              <a:ext cx="750570" cy="252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sz="1050" dirty="0" smtClean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2019.V1.0</a:t>
              </a:r>
              <a:endParaRPr lang="en-US" sz="105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16200000">
              <a:off x="11353486" y="6373829"/>
              <a:ext cx="122133" cy="203885"/>
            </a:xfrm>
            <a:prstGeom prst="rt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99116" y="459978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defTabSz="914400" fontAlgn="auto">
              <a:lnSpc>
                <a:spcPct val="10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联系我们</a:t>
            </a:r>
            <a:endParaRPr lang="zh-CN" altLang="en-US" sz="44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9590" y="1894840"/>
            <a:ext cx="11033760" cy="3991610"/>
          </a:xfrm>
          <a:prstGeom prst="rect">
            <a:avLst/>
          </a:prstGeom>
          <a:solidFill>
            <a:srgbClr val="121417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15645" y="2110740"/>
            <a:ext cx="492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>
                    <a:lumMod val="8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云从科技集团</a:t>
            </a:r>
            <a:endParaRPr lang="zh-CN" altLang="en-US" sz="2400">
              <a:solidFill>
                <a:schemeClr val="bg1">
                  <a:lumMod val="8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5645" y="5225415"/>
            <a:ext cx="28829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>
                    <a:lumMod val="8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400-151-5992</a:t>
            </a:r>
            <a:endParaRPr lang="zh-CN" altLang="en-US" sz="2000">
              <a:solidFill>
                <a:schemeClr val="bg1">
                  <a:lumMod val="8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2945" y="2743835"/>
            <a:ext cx="47879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重庆市·渝北区·数字经济产业园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上海市·浦东新区·张江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北京市·东城区·环球贸易中心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广州市·南沙区·香江国际科创中心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苏州市·工业园区·人工智能产业园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成都市·天府新区·天府菁蓉中心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南京市·雨花台区·宁双路软件谷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杭州市·萧山区·诺德财富中心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062345" y="2072640"/>
            <a:ext cx="0" cy="3268980"/>
          </a:xfrm>
          <a:prstGeom prst="line">
            <a:avLst/>
          </a:prstGeom>
          <a:ln>
            <a:solidFill>
              <a:schemeClr val="bg1">
                <a:alpha val="2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图片 31" descr="微信图片_20171121145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5190" y="3428365"/>
            <a:ext cx="1429385" cy="142938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9854565" y="5350510"/>
            <a:ext cx="13912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100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扫码关注</a:t>
            </a:r>
            <a:endParaRPr lang="zh-CN" altLang="en-US" sz="100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54445" y="2110740"/>
            <a:ext cx="492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2400">
                <a:solidFill>
                  <a:schemeClr val="bg1">
                    <a:lumMod val="8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CLOUDWALK</a:t>
            </a:r>
            <a:endParaRPr lang="en-US" altLang="zh-CN" sz="2400">
              <a:solidFill>
                <a:schemeClr val="bg1">
                  <a:lumMod val="8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112" b="15797"/>
          <a:stretch>
            <a:fillRect/>
          </a:stretch>
        </p:blipFill>
        <p:spPr>
          <a:xfrm>
            <a:off x="0" y="1"/>
            <a:ext cx="12202510" cy="684223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-52070" y="-13335"/>
            <a:ext cx="12296140" cy="689610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7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sp>
        <p:nvSpPr>
          <p:cNvPr id="4" name="PA_文本框 9"/>
          <p:cNvSpPr txBox="1"/>
          <p:nvPr>
            <p:custDataLst>
              <p:tags r:id="rId3"/>
            </p:custDataLst>
          </p:nvPr>
        </p:nvSpPr>
        <p:spPr>
          <a:xfrm>
            <a:off x="5732312" y="1991597"/>
            <a:ext cx="727375" cy="597637"/>
          </a:xfrm>
          <a:custGeom>
            <a:avLst/>
            <a:gdLst/>
            <a:ahLst/>
            <a:cxnLst/>
            <a:rect l="l" t="t" r="r" b="b"/>
            <a:pathLst>
              <a:path w="727375" h="597637">
                <a:moveTo>
                  <a:pt x="692323" y="0"/>
                </a:moveTo>
                <a:lnTo>
                  <a:pt x="727375" y="57836"/>
                </a:lnTo>
                <a:cubicBezTo>
                  <a:pt x="665231" y="89493"/>
                  <a:pt x="618203" y="126078"/>
                  <a:pt x="586291" y="167593"/>
                </a:cubicBezTo>
                <a:cubicBezTo>
                  <a:pt x="554379" y="209108"/>
                  <a:pt x="537145" y="244379"/>
                  <a:pt x="534589" y="273406"/>
                </a:cubicBezTo>
                <a:cubicBezTo>
                  <a:pt x="575155" y="282133"/>
                  <a:pt x="614953" y="300608"/>
                  <a:pt x="653985" y="328832"/>
                </a:cubicBezTo>
                <a:cubicBezTo>
                  <a:pt x="693017" y="357056"/>
                  <a:pt x="713975" y="400506"/>
                  <a:pt x="716860" y="459182"/>
                </a:cubicBezTo>
                <a:cubicBezTo>
                  <a:pt x="715947" y="500222"/>
                  <a:pt x="701561" y="533375"/>
                  <a:pt x="673702" y="558642"/>
                </a:cubicBezTo>
                <a:cubicBezTo>
                  <a:pt x="645843" y="583908"/>
                  <a:pt x="609988" y="596907"/>
                  <a:pt x="566136" y="597637"/>
                </a:cubicBezTo>
                <a:cubicBezTo>
                  <a:pt x="522905" y="597674"/>
                  <a:pt x="486685" y="582704"/>
                  <a:pt x="457475" y="552727"/>
                </a:cubicBezTo>
                <a:cubicBezTo>
                  <a:pt x="428265" y="522750"/>
                  <a:pt x="413076" y="477548"/>
                  <a:pt x="411907" y="417119"/>
                </a:cubicBezTo>
                <a:cubicBezTo>
                  <a:pt x="410775" y="336208"/>
                  <a:pt x="431879" y="257925"/>
                  <a:pt x="475220" y="182271"/>
                </a:cubicBezTo>
                <a:cubicBezTo>
                  <a:pt x="518560" y="106617"/>
                  <a:pt x="590928" y="45860"/>
                  <a:pt x="692323" y="0"/>
                </a:cubicBezTo>
                <a:close/>
                <a:moveTo>
                  <a:pt x="282215" y="0"/>
                </a:moveTo>
                <a:lnTo>
                  <a:pt x="315514" y="57836"/>
                </a:lnTo>
                <a:cubicBezTo>
                  <a:pt x="253370" y="89493"/>
                  <a:pt x="206342" y="126078"/>
                  <a:pt x="174430" y="167593"/>
                </a:cubicBezTo>
                <a:cubicBezTo>
                  <a:pt x="142518" y="209108"/>
                  <a:pt x="125284" y="244379"/>
                  <a:pt x="122728" y="273406"/>
                </a:cubicBezTo>
                <a:cubicBezTo>
                  <a:pt x="164060" y="282133"/>
                  <a:pt x="204078" y="300608"/>
                  <a:pt x="242781" y="328832"/>
                </a:cubicBezTo>
                <a:cubicBezTo>
                  <a:pt x="281485" y="357056"/>
                  <a:pt x="302224" y="400506"/>
                  <a:pt x="304999" y="459182"/>
                </a:cubicBezTo>
                <a:cubicBezTo>
                  <a:pt x="304049" y="500222"/>
                  <a:pt x="289736" y="533375"/>
                  <a:pt x="262060" y="558642"/>
                </a:cubicBezTo>
                <a:cubicBezTo>
                  <a:pt x="234383" y="583908"/>
                  <a:pt x="199039" y="596907"/>
                  <a:pt x="156028" y="597637"/>
                </a:cubicBezTo>
                <a:cubicBezTo>
                  <a:pt x="111957" y="597674"/>
                  <a:pt x="75226" y="582704"/>
                  <a:pt x="45833" y="552727"/>
                </a:cubicBezTo>
                <a:cubicBezTo>
                  <a:pt x="16440" y="522750"/>
                  <a:pt x="1178" y="477548"/>
                  <a:pt x="46" y="417119"/>
                </a:cubicBezTo>
                <a:cubicBezTo>
                  <a:pt x="-1122" y="336208"/>
                  <a:pt x="20055" y="257925"/>
                  <a:pt x="63578" y="182271"/>
                </a:cubicBezTo>
                <a:cubicBezTo>
                  <a:pt x="107101" y="106617"/>
                  <a:pt x="179980" y="45860"/>
                  <a:pt x="282215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380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5" name="PA_文本框 9"/>
          <p:cNvSpPr txBox="1"/>
          <p:nvPr>
            <p:custDataLst>
              <p:tags r:id="rId4"/>
            </p:custDataLst>
          </p:nvPr>
        </p:nvSpPr>
        <p:spPr>
          <a:xfrm rot="10800000">
            <a:off x="5732312" y="4230585"/>
            <a:ext cx="727375" cy="597637"/>
          </a:xfrm>
          <a:custGeom>
            <a:avLst/>
            <a:gdLst/>
            <a:ahLst/>
            <a:cxnLst/>
            <a:rect l="l" t="t" r="r" b="b"/>
            <a:pathLst>
              <a:path w="727375" h="597637">
                <a:moveTo>
                  <a:pt x="692323" y="0"/>
                </a:moveTo>
                <a:lnTo>
                  <a:pt x="727375" y="57836"/>
                </a:lnTo>
                <a:cubicBezTo>
                  <a:pt x="665231" y="89493"/>
                  <a:pt x="618203" y="126078"/>
                  <a:pt x="586291" y="167593"/>
                </a:cubicBezTo>
                <a:cubicBezTo>
                  <a:pt x="554379" y="209108"/>
                  <a:pt x="537145" y="244379"/>
                  <a:pt x="534589" y="273406"/>
                </a:cubicBezTo>
                <a:cubicBezTo>
                  <a:pt x="575155" y="282133"/>
                  <a:pt x="614953" y="300608"/>
                  <a:pt x="653985" y="328832"/>
                </a:cubicBezTo>
                <a:cubicBezTo>
                  <a:pt x="693017" y="357056"/>
                  <a:pt x="713975" y="400506"/>
                  <a:pt x="716860" y="459182"/>
                </a:cubicBezTo>
                <a:cubicBezTo>
                  <a:pt x="715947" y="500222"/>
                  <a:pt x="701561" y="533375"/>
                  <a:pt x="673702" y="558642"/>
                </a:cubicBezTo>
                <a:cubicBezTo>
                  <a:pt x="645843" y="583908"/>
                  <a:pt x="609988" y="596907"/>
                  <a:pt x="566136" y="597637"/>
                </a:cubicBezTo>
                <a:cubicBezTo>
                  <a:pt x="522905" y="597674"/>
                  <a:pt x="486685" y="582704"/>
                  <a:pt x="457475" y="552727"/>
                </a:cubicBezTo>
                <a:cubicBezTo>
                  <a:pt x="428265" y="522750"/>
                  <a:pt x="413076" y="477548"/>
                  <a:pt x="411907" y="417119"/>
                </a:cubicBezTo>
                <a:cubicBezTo>
                  <a:pt x="410775" y="336208"/>
                  <a:pt x="431879" y="257925"/>
                  <a:pt x="475220" y="182271"/>
                </a:cubicBezTo>
                <a:cubicBezTo>
                  <a:pt x="518560" y="106617"/>
                  <a:pt x="590928" y="45860"/>
                  <a:pt x="692323" y="0"/>
                </a:cubicBezTo>
                <a:close/>
                <a:moveTo>
                  <a:pt x="282215" y="0"/>
                </a:moveTo>
                <a:lnTo>
                  <a:pt x="315514" y="57836"/>
                </a:lnTo>
                <a:cubicBezTo>
                  <a:pt x="253370" y="89493"/>
                  <a:pt x="206342" y="126078"/>
                  <a:pt x="174430" y="167593"/>
                </a:cubicBezTo>
                <a:cubicBezTo>
                  <a:pt x="142518" y="209108"/>
                  <a:pt x="125284" y="244379"/>
                  <a:pt x="122728" y="273406"/>
                </a:cubicBezTo>
                <a:cubicBezTo>
                  <a:pt x="164060" y="282133"/>
                  <a:pt x="204078" y="300608"/>
                  <a:pt x="242781" y="328832"/>
                </a:cubicBezTo>
                <a:cubicBezTo>
                  <a:pt x="281485" y="357056"/>
                  <a:pt x="302224" y="400506"/>
                  <a:pt x="304999" y="459182"/>
                </a:cubicBezTo>
                <a:cubicBezTo>
                  <a:pt x="304049" y="500222"/>
                  <a:pt x="289736" y="533375"/>
                  <a:pt x="262060" y="558642"/>
                </a:cubicBezTo>
                <a:cubicBezTo>
                  <a:pt x="234383" y="583908"/>
                  <a:pt x="199039" y="596907"/>
                  <a:pt x="156028" y="597637"/>
                </a:cubicBezTo>
                <a:cubicBezTo>
                  <a:pt x="111957" y="597674"/>
                  <a:pt x="75226" y="582704"/>
                  <a:pt x="45833" y="552727"/>
                </a:cubicBezTo>
                <a:cubicBezTo>
                  <a:pt x="16440" y="522750"/>
                  <a:pt x="1178" y="477548"/>
                  <a:pt x="46" y="417119"/>
                </a:cubicBezTo>
                <a:cubicBezTo>
                  <a:pt x="-1122" y="336208"/>
                  <a:pt x="20055" y="257925"/>
                  <a:pt x="63578" y="182271"/>
                </a:cubicBezTo>
                <a:cubicBezTo>
                  <a:pt x="107101" y="106617"/>
                  <a:pt x="179980" y="45860"/>
                  <a:pt x="282215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380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9496" y="6311380"/>
            <a:ext cx="11033744" cy="271749"/>
            <a:chOff x="546251" y="6340590"/>
            <a:chExt cx="11033744" cy="271749"/>
          </a:xfrm>
        </p:grpSpPr>
        <p:sp>
          <p:nvSpPr>
            <p:cNvPr id="10" name="文本框 9"/>
            <p:cNvSpPr txBox="1"/>
            <p:nvPr/>
          </p:nvSpPr>
          <p:spPr>
            <a:xfrm>
              <a:off x="546251" y="6340590"/>
              <a:ext cx="3229610" cy="213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800">
                  <a:solidFill>
                    <a:srgbClr val="C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2019</a:t>
              </a:r>
              <a:r>
                <a:rPr lang="en-US" altLang="zh-CN" sz="800">
                  <a:solidFill>
                    <a:schemeClr val="bg1">
                      <a:lumMod val="8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  </a:t>
              </a:r>
              <a:r>
                <a:rPr lang="zh-CN" altLang="zh-CN" sz="800">
                  <a:solidFill>
                    <a:schemeClr val="bg1">
                      <a:lumMod val="8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丨 </a:t>
              </a:r>
              <a:r>
                <a:rPr lang="en-US" altLang="zh-CN" sz="800">
                  <a:solidFill>
                    <a:schemeClr val="bg1">
                      <a:lumMod val="8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CLOUDWALK</a:t>
              </a:r>
              <a:endParaRPr lang="en-US" altLang="zh-CN" sz="800" dirty="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ea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627683" y="6581853"/>
              <a:ext cx="521495" cy="0"/>
            </a:xfrm>
            <a:prstGeom prst="line">
              <a:avLst/>
            </a:prstGeom>
            <a:ln w="38100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10710495" y="6359609"/>
              <a:ext cx="750570" cy="252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sz="1050" dirty="0" smtClean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2019.V1.0</a:t>
              </a:r>
              <a:endParaRPr lang="zh-CN" altLang="en-US" sz="105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6200000">
              <a:off x="11416986" y="6373829"/>
              <a:ext cx="122133" cy="203885"/>
            </a:xfrm>
            <a:prstGeom prst="rt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523173" y="3001878"/>
            <a:ext cx="71424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 dirty="0">
                <a:solidFill>
                  <a:prstClr val="white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定义</a:t>
            </a:r>
            <a:r>
              <a:rPr lang="zh-CN" altLang="en-US" sz="4400" b="1" dirty="0" smtClean="0">
                <a:solidFill>
                  <a:prstClr val="white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智慧生活  提升人类潜能</a:t>
            </a:r>
            <a:endParaRPr lang="zh-CN" altLang="en-US" sz="4400" spc="-15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" name="文本框 47"/>
          <p:cNvSpPr txBox="1"/>
          <p:nvPr/>
        </p:nvSpPr>
        <p:spPr>
          <a:xfrm>
            <a:off x="499116" y="459978"/>
            <a:ext cx="3422015" cy="7683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defTabSz="914400" fontAlgn="auto">
              <a:lnSpc>
                <a:spcPct val="100000"/>
              </a:lnSpc>
            </a:pPr>
            <a:r>
              <a:rPr lang="en-US" altLang="zh-CN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LOGO</a:t>
            </a:r>
            <a:r>
              <a:rPr lang="zh-CN" altLang="en-US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的使用</a:t>
            </a:r>
            <a:endParaRPr lang="zh-CN" altLang="en-US" sz="44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9110" y="1539875"/>
            <a:ext cx="11235055" cy="452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pic>
        <p:nvPicPr>
          <p:cNvPr id="3" name="图片 2" descr="未标题-1-01"/>
          <p:cNvPicPr>
            <a:picLocks noChangeAspect="1"/>
          </p:cNvPicPr>
          <p:nvPr/>
        </p:nvPicPr>
        <p:blipFill>
          <a:blip r:embed="rId1"/>
          <a:srcRect t="30720" b="39471"/>
          <a:stretch>
            <a:fillRect/>
          </a:stretch>
        </p:blipFill>
        <p:spPr>
          <a:xfrm>
            <a:off x="683895" y="2385060"/>
            <a:ext cx="4649470" cy="979805"/>
          </a:xfrm>
          <a:prstGeom prst="rect">
            <a:avLst/>
          </a:prstGeom>
        </p:spPr>
      </p:pic>
      <p:pic>
        <p:nvPicPr>
          <p:cNvPr id="4" name="图片 3" descr="未标题-1-02"/>
          <p:cNvPicPr>
            <a:picLocks noChangeAspect="1"/>
          </p:cNvPicPr>
          <p:nvPr/>
        </p:nvPicPr>
        <p:blipFill>
          <a:blip r:embed="rId2"/>
          <a:srcRect t="29563" b="37983"/>
          <a:stretch>
            <a:fillRect/>
          </a:stretch>
        </p:blipFill>
        <p:spPr>
          <a:xfrm>
            <a:off x="683895" y="4305300"/>
            <a:ext cx="4649470" cy="10185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41110" y="2506980"/>
            <a:ext cx="4380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用于所有线上，产品的使用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（线上宣传，线上营销，品牌露出，产品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UI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界面，产品包装等）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41110" y="4399280"/>
            <a:ext cx="48190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用于所有线下使用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（线下展会、活动、办公室、线下导视的品牌露出）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4130" y="5200650"/>
            <a:ext cx="495363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非公司品牌中心授权，禁止使用该版本</a:t>
            </a:r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99110" y="1539875"/>
            <a:ext cx="11235055" cy="452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99116" y="459978"/>
            <a:ext cx="2863215" cy="7683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defTabSz="914400" fontAlgn="auto">
              <a:lnSpc>
                <a:spcPct val="100000"/>
              </a:lnSpc>
            </a:pPr>
            <a:r>
              <a:rPr lang="en-US" altLang="zh-CN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LOGO</a:t>
            </a:r>
            <a:r>
              <a:rPr lang="zh-CN" altLang="en-US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结构</a:t>
            </a:r>
            <a:endParaRPr lang="zh-CN" altLang="en-US" sz="44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pic>
        <p:nvPicPr>
          <p:cNvPr id="17" name="图片 16" descr="未标题-1-01"/>
          <p:cNvPicPr>
            <a:picLocks noChangeAspect="1"/>
          </p:cNvPicPr>
          <p:nvPr/>
        </p:nvPicPr>
        <p:blipFill>
          <a:blip r:embed="rId1"/>
          <a:srcRect t="30720" b="39471"/>
          <a:stretch>
            <a:fillRect/>
          </a:stretch>
        </p:blipFill>
        <p:spPr>
          <a:xfrm>
            <a:off x="1159510" y="3513455"/>
            <a:ext cx="3684270" cy="77660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620010" y="4756150"/>
            <a:ext cx="762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横版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20" name="图片 19" descr="logo竖-02"/>
          <p:cNvPicPr>
            <a:picLocks noChangeAspect="1"/>
          </p:cNvPicPr>
          <p:nvPr/>
        </p:nvPicPr>
        <p:blipFill>
          <a:blip r:embed="rId2"/>
          <a:srcRect l="17676" t="17204" r="27437" b="15640"/>
          <a:stretch>
            <a:fillRect/>
          </a:stretch>
        </p:blipFill>
        <p:spPr>
          <a:xfrm>
            <a:off x="7687310" y="2338070"/>
            <a:ext cx="2642235" cy="21812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8906510" y="4756150"/>
            <a:ext cx="762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竖版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8010" y="1758950"/>
            <a:ext cx="6659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线上版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logo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结构，有且只存在上下结构两种情况，禁止私自变形，更改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logo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的规范使用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99110" y="1539875"/>
            <a:ext cx="11235055" cy="452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99116" y="459978"/>
            <a:ext cx="2863215" cy="7683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defTabSz="914400" fontAlgn="auto">
              <a:lnSpc>
                <a:spcPct val="100000"/>
              </a:lnSpc>
            </a:pPr>
            <a:r>
              <a:rPr lang="en-US" altLang="zh-CN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LOGO</a:t>
            </a:r>
            <a:r>
              <a:rPr lang="zh-CN" altLang="en-US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结构</a:t>
            </a:r>
            <a:endParaRPr lang="zh-CN" altLang="en-US" sz="44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20010" y="4756150"/>
            <a:ext cx="762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横版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06510" y="4756150"/>
            <a:ext cx="762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竖版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8010" y="1758950"/>
            <a:ext cx="66592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线下版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logo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结构，有且只存在上下结构两种情况，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禁止私自变形，更改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logo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的规范使用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</p:txBody>
      </p:sp>
      <p:pic>
        <p:nvPicPr>
          <p:cNvPr id="4" name="图片 3" descr="未标题-1-02"/>
          <p:cNvPicPr>
            <a:picLocks noChangeAspect="1"/>
          </p:cNvPicPr>
          <p:nvPr/>
        </p:nvPicPr>
        <p:blipFill>
          <a:blip r:embed="rId1"/>
          <a:srcRect t="29563" b="37983"/>
          <a:stretch>
            <a:fillRect/>
          </a:stretch>
        </p:blipFill>
        <p:spPr>
          <a:xfrm>
            <a:off x="1292225" y="3595370"/>
            <a:ext cx="3418205" cy="748665"/>
          </a:xfrm>
          <a:prstGeom prst="rect">
            <a:avLst/>
          </a:prstGeom>
        </p:spPr>
      </p:pic>
      <p:pic>
        <p:nvPicPr>
          <p:cNvPr id="5" name="图片 4" descr="logo竖2-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0020" y="2027555"/>
            <a:ext cx="3015615" cy="300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99110" y="1539875"/>
            <a:ext cx="11235055" cy="452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99116" y="459978"/>
            <a:ext cx="5098415" cy="7683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defTabSz="914400" fontAlgn="auto">
              <a:lnSpc>
                <a:spcPct val="100000"/>
              </a:lnSpc>
            </a:pPr>
            <a:r>
              <a:rPr lang="en-US" altLang="zh-CN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LOGO</a:t>
            </a:r>
            <a:r>
              <a:rPr lang="zh-CN" altLang="en-US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准许</a:t>
            </a:r>
            <a:r>
              <a:rPr lang="zh-CN" altLang="en-US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表现形式</a:t>
            </a:r>
            <a:endParaRPr lang="zh-CN" altLang="en-US" sz="44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20010" y="4756150"/>
            <a:ext cx="762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横版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34273"/>
          <a:stretch>
            <a:fillRect/>
          </a:stretch>
        </p:blipFill>
        <p:spPr>
          <a:xfrm>
            <a:off x="962025" y="2195195"/>
            <a:ext cx="4591685" cy="32092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795" y="2195195"/>
            <a:ext cx="4114800" cy="31419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10810" y="2774950"/>
            <a:ext cx="1193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红白反白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01310" y="4578350"/>
            <a:ext cx="1193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单色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22610" y="4578350"/>
            <a:ext cx="1193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线稿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68610" y="2889250"/>
            <a:ext cx="1193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纯色反白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6605" y="1733550"/>
            <a:ext cx="6972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Logo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允许使用红白反白，灰色单色，整体反白，特殊情况的线稿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130" y="2401570"/>
            <a:ext cx="3363595" cy="1114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99110" y="1539875"/>
            <a:ext cx="11235055" cy="452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99116" y="459978"/>
            <a:ext cx="5098415" cy="7683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defTabSz="914400" fontAlgn="auto">
              <a:lnSpc>
                <a:spcPct val="100000"/>
              </a:lnSpc>
            </a:pPr>
            <a:r>
              <a:rPr lang="en-US" altLang="zh-CN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LOGO</a:t>
            </a:r>
            <a:r>
              <a:rPr lang="zh-CN" altLang="en-US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准许</a:t>
            </a:r>
            <a:r>
              <a:rPr lang="zh-CN" altLang="en-US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表现形式</a:t>
            </a:r>
            <a:endParaRPr lang="zh-CN" altLang="en-US" sz="44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6605" y="1733550"/>
            <a:ext cx="6972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</a:rPr>
              <a:t>在特殊情况下单图形出现也是被准许的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</a:endParaRPr>
          </a:p>
        </p:txBody>
      </p:sp>
      <p:pic>
        <p:nvPicPr>
          <p:cNvPr id="4" name="图片 3" descr="未标题-1-02"/>
          <p:cNvPicPr>
            <a:picLocks noChangeAspect="1"/>
          </p:cNvPicPr>
          <p:nvPr/>
        </p:nvPicPr>
        <p:blipFill>
          <a:blip r:embed="rId1"/>
          <a:srcRect l="3839" t="29563" r="70593" b="37983"/>
          <a:stretch>
            <a:fillRect/>
          </a:stretch>
        </p:blipFill>
        <p:spPr>
          <a:xfrm>
            <a:off x="4886325" y="2947670"/>
            <a:ext cx="2453005" cy="2101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499116" y="459978"/>
            <a:ext cx="3535680" cy="7683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defTabSz="914400" fontAlgn="auto">
              <a:lnSpc>
                <a:spcPct val="100000"/>
              </a:lnSpc>
            </a:pPr>
            <a:r>
              <a:rPr lang="zh-CN" altLang="zh-CN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品牌标识格式</a:t>
            </a:r>
            <a:endParaRPr lang="zh-CN" altLang="zh-CN" sz="44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110" y="1539875"/>
            <a:ext cx="11235055" cy="4520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10" y="2673350"/>
            <a:ext cx="3230880" cy="13595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60550" y="4248150"/>
            <a:ext cx="1193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.JPG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93850" y="4933950"/>
            <a:ext cx="17272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常规图片格式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76750" y="2900045"/>
            <a:ext cx="3028950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pic>
        <p:nvPicPr>
          <p:cNvPr id="12" name="图片 11" descr="未标题-1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1695" y="2750185"/>
            <a:ext cx="2639060" cy="18662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99100" y="4248150"/>
            <a:ext cx="1193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.PNG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41900" y="4933950"/>
            <a:ext cx="1727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周围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透明，可搭配颜色背景使用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7600" y="2172335"/>
            <a:ext cx="2162175" cy="23622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9032875" y="4933950"/>
            <a:ext cx="1727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可等比例缩放编辑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大小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66275" y="4534535"/>
            <a:ext cx="1193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.AI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499116" y="459978"/>
            <a:ext cx="3535680" cy="7683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defTabSz="914400" fontAlgn="auto">
              <a:lnSpc>
                <a:spcPct val="100000"/>
              </a:lnSpc>
            </a:pPr>
            <a:r>
              <a:rPr lang="zh-CN" altLang="zh-CN" sz="4400" b="1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品牌字体规范</a:t>
            </a:r>
            <a:endParaRPr lang="zh-CN" altLang="zh-CN" sz="4400" b="1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499110" y="1601470"/>
            <a:ext cx="5057140" cy="57848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思源黑体</a:t>
            </a:r>
            <a:r>
              <a:rPr lang="en-US" altLang="zh-CN" sz="32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——</a:t>
            </a:r>
            <a:r>
              <a:rPr lang="zh-CN" altLang="en-US" sz="32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标准字体</a:t>
            </a:r>
            <a:endParaRPr lang="zh-CN" altLang="en-US" sz="32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2" name="文本框 16"/>
          <p:cNvSpPr txBox="1"/>
          <p:nvPr/>
        </p:nvSpPr>
        <p:spPr>
          <a:xfrm>
            <a:off x="499110" y="2896870"/>
            <a:ext cx="5057140" cy="57848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思源黑体</a:t>
            </a:r>
            <a:r>
              <a:rPr lang="en-US" altLang="zh-CN" sz="3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CN LIGHT</a:t>
            </a:r>
            <a:endParaRPr lang="en-US" altLang="zh-CN" sz="3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</p:txBody>
      </p:sp>
      <p:sp>
        <p:nvSpPr>
          <p:cNvPr id="3" name="文本框 16"/>
          <p:cNvSpPr txBox="1"/>
          <p:nvPr/>
        </p:nvSpPr>
        <p:spPr>
          <a:xfrm>
            <a:off x="499110" y="3760470"/>
            <a:ext cx="5057140" cy="57848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思源黑体</a:t>
            </a:r>
            <a:r>
              <a:rPr lang="en-US" altLang="zh-CN" sz="3200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CN MEDIUM</a:t>
            </a:r>
            <a:endParaRPr lang="en-US" altLang="zh-CN" sz="3200" dirty="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5" name="文本框 16"/>
          <p:cNvSpPr txBox="1"/>
          <p:nvPr/>
        </p:nvSpPr>
        <p:spPr>
          <a:xfrm>
            <a:off x="499110" y="4547870"/>
            <a:ext cx="5057140" cy="57848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思源黑体</a:t>
            </a:r>
            <a:r>
              <a:rPr lang="en-US" altLang="zh-CN" sz="32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rPr>
              <a:t>CN BOLD</a:t>
            </a:r>
            <a:endParaRPr lang="en-US" altLang="zh-CN" sz="32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1495" y="5607050"/>
            <a:ext cx="64382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思源为免费商用字体，仍和涉及商用的字体现阶段不被允许使用</a:t>
            </a:r>
            <a:endParaRPr lang="en-US" altLang="zh-CN" sz="140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846</Words>
  <Application>WPS 演示</Application>
  <PresentationFormat>自定义</PresentationFormat>
  <Paragraphs>126</Paragraphs>
  <Slides>11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思源黑体 CN Light</vt:lpstr>
      <vt:lpstr>Arial</vt:lpstr>
      <vt:lpstr>Adobe 黑体 Std R</vt:lpstr>
      <vt:lpstr>思源黑体 CN Heavy</vt:lpstr>
      <vt:lpstr>思源黑体 CN Bold</vt:lpstr>
      <vt:lpstr>思源黑体 CN Medium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心 溏</dc:creator>
  <cp:lastModifiedBy>shadow调调</cp:lastModifiedBy>
  <cp:revision>127</cp:revision>
  <dcterms:created xsi:type="dcterms:W3CDTF">2018-08-25T13:21:00Z</dcterms:created>
  <dcterms:modified xsi:type="dcterms:W3CDTF">2019-05-24T08:03:26Z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2052-11.1.0.8661</vt:lpwstr>
  </property>
</Properties>
</file>